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8" r:id="rId2"/>
    <p:sldId id="256" r:id="rId3"/>
    <p:sldId id="314" r:id="rId4"/>
    <p:sldId id="313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AAEA2-C6EB-433C-948D-C48A391A18ED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F679C-A13A-44B6-A620-19B4A33643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17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БОУ г. Омска «Средняя общеобразовательная школа №135 им. А.П.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Д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митриева»</a:t>
            </a:r>
            <a:b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28.08.2024 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2493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357166"/>
            <a:ext cx="85011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cap="all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РАБОТЫ ПЕДАГОГИЧЕСКОГО СОВЕТА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484784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Стратегия развития общего образования в БОУ г. Омска «Средняя общеобразовательная школа №135 им. А.П. Дмитриева, Е.В. Комарова, директор;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2. Итоги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2023-2024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учебного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А.Н.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Петкевич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зам. директора;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филологического образования в 2023-2024 уч.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оду.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З.Х.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Аминова,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 русского языка и литературы;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4. Реализация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естественно-научного образования в 2023-2024 уч.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Богиня И.И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., учитель физики и математики;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5. П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ути реализации гуманитарного образования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 БОУ г. Омска «Средняя общеобразовательная школа №135 им. А.П.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Дмитриева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И.С. Батенева, учитель истории;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Методы и приемы подготовки учащихся к ЕГЭ по английскому языку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М. Н.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Вейнбергс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руководитель МО учителей иностранного языка; 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Преемственность при переходе учащихся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начальной школы в среднее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звено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условие успешности развития школьников.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А.Э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Исмаилова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учитель начальных классов;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Быть членом ПРОФСОЮЗНОЙ организации – КЛАССНО! Р.Д.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Бегалимова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председатель профсоюзной организации школы 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813316"/>
              </p:ext>
            </p:extLst>
          </p:nvPr>
        </p:nvGraphicFramePr>
        <p:xfrm>
          <a:off x="251520" y="404668"/>
          <a:ext cx="8496943" cy="6264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9211"/>
                <a:gridCol w="1699211"/>
                <a:gridCol w="1699211"/>
                <a:gridCol w="1699211"/>
                <a:gridCol w="1700099"/>
              </a:tblGrid>
              <a:tr h="1620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Учебный год и общее количество обучающихся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 образования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Процент качества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Получили медали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Поступили на бюджет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2022-2023</a:t>
                      </a:r>
                      <a:endParaRPr lang="ru-RU" sz="2000" b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1388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498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начальное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72,29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661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основное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50,5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139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среднее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51,8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 </a:t>
                      </a:r>
                      <a:r>
                        <a:rPr lang="ru-RU" sz="2000" b="1" dirty="0" err="1">
                          <a:effectLst/>
                        </a:rPr>
                        <a:t>кл</a:t>
                      </a:r>
                      <a:r>
                        <a:rPr lang="ru-RU" sz="2000" b="1" dirty="0">
                          <a:effectLst/>
                        </a:rPr>
                        <a:t> -51 чел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школа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58,83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2023-2024</a:t>
                      </a:r>
                      <a:endParaRPr lang="ru-RU" sz="2000" b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1617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482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начальное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78,22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716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основное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55,1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167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среднее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55,9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57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11кл -</a:t>
                      </a:r>
                      <a:r>
                        <a:rPr lang="ru-RU" sz="2000" b="1" dirty="0" smtClean="0">
                          <a:effectLst/>
                        </a:rPr>
                        <a:t>85чел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школа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63,27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19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33525" y="2181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47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педагогического Совета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1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Tx/>
              <a:buAutoNum type="arabicPeriod"/>
            </a:pPr>
            <a:r>
              <a:rPr lang="ru-RU" b="1" dirty="0">
                <a:solidFill>
                  <a:prstClr val="black"/>
                </a:solidFill>
              </a:rPr>
              <a:t>Продолжать совершенствовать систему управления качеством образования  в условиях формирования единого образовательного пространства;</a:t>
            </a:r>
          </a:p>
          <a:p>
            <a:pPr marL="342900" lvl="0" indent="-342900" algn="just">
              <a:buFontTx/>
              <a:buAutoNum type="arabicPeriod"/>
            </a:pPr>
            <a:r>
              <a:rPr lang="ru-RU" b="1" dirty="0">
                <a:solidFill>
                  <a:prstClr val="black"/>
                </a:solidFill>
              </a:rPr>
              <a:t>Утвердить </a:t>
            </a:r>
            <a:r>
              <a:rPr lang="ru-RU" b="1" dirty="0" smtClean="0">
                <a:solidFill>
                  <a:prstClr val="black"/>
                </a:solidFill>
              </a:rPr>
              <a:t>изменения ООП </a:t>
            </a:r>
            <a:r>
              <a:rPr lang="ru-RU" b="1" dirty="0">
                <a:solidFill>
                  <a:prstClr val="black"/>
                </a:solidFill>
              </a:rPr>
              <a:t>и приступить к реализации </a:t>
            </a:r>
            <a:r>
              <a:rPr lang="ru-RU" b="1" dirty="0" smtClean="0">
                <a:solidFill>
                  <a:prstClr val="black"/>
                </a:solidFill>
              </a:rPr>
              <a:t>обновленных федеральных </a:t>
            </a:r>
            <a:r>
              <a:rPr lang="ru-RU" b="1" dirty="0">
                <a:solidFill>
                  <a:prstClr val="black"/>
                </a:solidFill>
              </a:rPr>
              <a:t>образовательных программ начального общего, основного общего, среднего общего образования с </a:t>
            </a:r>
            <a:r>
              <a:rPr lang="ru-RU" b="1" dirty="0" smtClean="0">
                <a:solidFill>
                  <a:prstClr val="black"/>
                </a:solidFill>
              </a:rPr>
              <a:t>01.09.2024;</a:t>
            </a:r>
            <a:endParaRPr lang="ru-RU" b="1" dirty="0">
              <a:solidFill>
                <a:prstClr val="black"/>
              </a:solidFill>
            </a:endParaRPr>
          </a:p>
          <a:p>
            <a:pPr marL="342900" lvl="0" indent="-342900" algn="just">
              <a:buFontTx/>
              <a:buAutoNum type="arabicPeriod"/>
            </a:pPr>
            <a:r>
              <a:rPr lang="ru-RU" b="1" dirty="0" smtClean="0">
                <a:solidFill>
                  <a:prstClr val="black"/>
                </a:solidFill>
              </a:rPr>
              <a:t>Продолжать совершенствовать </a:t>
            </a:r>
            <a:r>
              <a:rPr lang="ru-RU" b="1" dirty="0">
                <a:solidFill>
                  <a:prstClr val="black"/>
                </a:solidFill>
              </a:rPr>
              <a:t>инфраструктуру школы через взаимодействие с социальными партнерами с целью обеспечения качества образования;</a:t>
            </a:r>
          </a:p>
          <a:p>
            <a:pPr marL="342900" lvl="0" indent="-342900" algn="just">
              <a:buFontTx/>
              <a:buAutoNum type="arabicPeriod"/>
            </a:pPr>
            <a:r>
              <a:rPr lang="ru-RU" b="1" dirty="0">
                <a:solidFill>
                  <a:prstClr val="black"/>
                </a:solidFill>
              </a:rPr>
              <a:t>Обеспечить актуализацию и внедрение  обновленных рабочих программ </a:t>
            </a:r>
            <a:r>
              <a:rPr lang="ru-RU" b="1" dirty="0" smtClean="0">
                <a:solidFill>
                  <a:prstClr val="black"/>
                </a:solidFill>
              </a:rPr>
              <a:t>обучения и воспитания </a:t>
            </a:r>
            <a:r>
              <a:rPr lang="ru-RU" b="1" dirty="0">
                <a:solidFill>
                  <a:prstClr val="black"/>
                </a:solidFill>
              </a:rPr>
              <a:t>обучающихся  в  </a:t>
            </a:r>
            <a:r>
              <a:rPr lang="ru-RU" b="1" dirty="0" smtClean="0">
                <a:solidFill>
                  <a:prstClr val="black"/>
                </a:solidFill>
              </a:rPr>
              <a:t>2024-2025 </a:t>
            </a:r>
            <a:r>
              <a:rPr lang="ru-RU" b="1" dirty="0">
                <a:solidFill>
                  <a:prstClr val="black"/>
                </a:solidFill>
              </a:rPr>
              <a:t>учебном  году;</a:t>
            </a:r>
          </a:p>
          <a:p>
            <a:pPr marL="342900" lvl="0" indent="-342900" algn="just">
              <a:buFontTx/>
              <a:buAutoNum type="arabicPeriod"/>
            </a:pPr>
            <a:r>
              <a:rPr lang="ru-RU" b="1" dirty="0" smtClean="0">
                <a:solidFill>
                  <a:prstClr val="black"/>
                </a:solidFill>
              </a:rPr>
              <a:t>Продолжать </a:t>
            </a:r>
            <a:r>
              <a:rPr lang="ru-RU" b="1" dirty="0">
                <a:solidFill>
                  <a:prstClr val="black"/>
                </a:solidFill>
              </a:rPr>
              <a:t>внедрение целевой модели наставничества над педагогическими работниками, привлечения педагогических работников к участию в профессиональных </a:t>
            </a:r>
            <a:r>
              <a:rPr lang="ru-RU" b="1" dirty="0" smtClean="0">
                <a:solidFill>
                  <a:prstClr val="black"/>
                </a:solidFill>
              </a:rPr>
              <a:t>конкурсах и распространению передового педагогического опыта работы;</a:t>
            </a:r>
            <a:endParaRPr lang="ru-RU" b="1" dirty="0">
              <a:solidFill>
                <a:prstClr val="black"/>
              </a:solidFill>
            </a:endParaRPr>
          </a:p>
          <a:p>
            <a:pPr marL="342900" lvl="0" indent="-342900" algn="just">
              <a:buFontTx/>
              <a:buAutoNum type="arabicPeriod"/>
            </a:pPr>
            <a:r>
              <a:rPr lang="ru-RU" b="1" dirty="0">
                <a:solidFill>
                  <a:prstClr val="black"/>
                </a:solidFill>
              </a:rPr>
              <a:t>Реализовать мероприятия по внедрению ФГИС "Моя  школа", </a:t>
            </a:r>
            <a:r>
              <a:rPr lang="ru-RU" b="1" dirty="0" smtClean="0">
                <a:solidFill>
                  <a:prstClr val="black"/>
                </a:solidFill>
              </a:rPr>
              <a:t>«Сириус» </a:t>
            </a:r>
            <a:r>
              <a:rPr lang="ru-RU" b="1" dirty="0">
                <a:solidFill>
                  <a:prstClr val="black"/>
                </a:solidFill>
              </a:rPr>
              <a:t>"</a:t>
            </a:r>
            <a:r>
              <a:rPr lang="ru-RU" b="1" dirty="0" err="1">
                <a:solidFill>
                  <a:prstClr val="black"/>
                </a:solidFill>
              </a:rPr>
              <a:t>Сферум</a:t>
            </a:r>
            <a:r>
              <a:rPr lang="ru-RU" b="1" dirty="0">
                <a:solidFill>
                  <a:prstClr val="black"/>
                </a:solidFill>
              </a:rPr>
              <a:t>" в образовательный процесс в </a:t>
            </a:r>
            <a:r>
              <a:rPr lang="ru-RU" b="1" dirty="0" smtClean="0">
                <a:solidFill>
                  <a:prstClr val="black"/>
                </a:solidFill>
              </a:rPr>
              <a:t>2024-2025 </a:t>
            </a:r>
            <a:r>
              <a:rPr lang="ru-RU" b="1" dirty="0">
                <a:solidFill>
                  <a:prstClr val="black"/>
                </a:solidFill>
              </a:rPr>
              <a:t>учебном году, вести работу по использованию цифрового образовательного контента</a:t>
            </a:r>
            <a:r>
              <a:rPr lang="ru-RU" b="1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buFontTx/>
              <a:buAutoNum type="arabicPeriod"/>
            </a:pPr>
            <a:r>
              <a:rPr lang="ru-RU" b="1" dirty="0" smtClean="0">
                <a:solidFill>
                  <a:prstClr val="black"/>
                </a:solidFill>
              </a:rPr>
              <a:t>Совершенствовать работу по организации учебного процесса в </a:t>
            </a:r>
            <a:r>
              <a:rPr lang="ru-RU" b="1" smtClean="0">
                <a:solidFill>
                  <a:prstClr val="black"/>
                </a:solidFill>
              </a:rPr>
              <a:t>профильных классах.</a:t>
            </a:r>
            <a:endParaRPr lang="ru-RU" b="1" dirty="0" smtClean="0">
              <a:solidFill>
                <a:prstClr val="black"/>
              </a:solidFill>
            </a:endParaRPr>
          </a:p>
          <a:p>
            <a:pPr lvl="0" algn="just"/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391</Words>
  <Application>Microsoft Office PowerPoint</Application>
  <PresentationFormat>Экран (4:3)</PresentationFormat>
  <Paragraphs>84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БОУ г. Омска «Средняя общеобразовательная школа №135 им. А.П. Дмитриева» 28.08.2024 </vt:lpstr>
      <vt:lpstr>ПЛАН РАБОТЫ ПЕДАГОГИЧЕСКОГО СОВЕТА</vt:lpstr>
      <vt:lpstr>Презентация PowerPoint</vt:lpstr>
      <vt:lpstr>Решение педагогического 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Библиотека</dc:creator>
  <cp:lastModifiedBy>Sc135</cp:lastModifiedBy>
  <cp:revision>159</cp:revision>
  <cp:lastPrinted>2024-08-28T01:49:20Z</cp:lastPrinted>
  <dcterms:created xsi:type="dcterms:W3CDTF">2022-11-25T02:56:33Z</dcterms:created>
  <dcterms:modified xsi:type="dcterms:W3CDTF">2024-08-28T01:52:50Z</dcterms:modified>
</cp:coreProperties>
</file>