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E821-C830-444E-83EB-E6ADA25283F0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AE8F6-5C6A-4DC9-A3C2-291752C03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531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ADD3-010C-4CA4-B900-BDC267389CDD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F91B-0F46-4385-94AF-2EC8C57CE0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903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ADD3-010C-4CA4-B900-BDC267389CDD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F91B-0F46-4385-94AF-2EC8C57CE0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58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ADD3-010C-4CA4-B900-BDC267389CDD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F91B-0F46-4385-94AF-2EC8C57CE0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38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ADD3-010C-4CA4-B900-BDC267389CDD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F91B-0F46-4385-94AF-2EC8C57CE0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005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ADD3-010C-4CA4-B900-BDC267389CDD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F91B-0F46-4385-94AF-2EC8C57CE0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457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ADD3-010C-4CA4-B900-BDC267389CDD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F91B-0F46-4385-94AF-2EC8C57CE0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13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ADD3-010C-4CA4-B900-BDC267389CDD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F91B-0F46-4385-94AF-2EC8C57CE0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273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ADD3-010C-4CA4-B900-BDC267389CDD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F91B-0F46-4385-94AF-2EC8C57CE0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32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ADD3-010C-4CA4-B900-BDC267389CDD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F91B-0F46-4385-94AF-2EC8C57CE0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796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ADD3-010C-4CA4-B900-BDC267389CDD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F91B-0F46-4385-94AF-2EC8C57CE0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52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ADD3-010C-4CA4-B900-BDC267389CDD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1F91B-0F46-4385-94AF-2EC8C57CE0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25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0ADD3-010C-4CA4-B900-BDC267389CDD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1F91B-0F46-4385-94AF-2EC8C57CE0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53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568952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Итоги ЕГЭ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русскому языку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(2023-2024 учебный год)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613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	</a:t>
            </a:r>
            <a:r>
              <a:rPr lang="ru-RU" sz="4800" dirty="0" smtClean="0"/>
              <a:t>Читающий человек может изменить мир, ведь он когда – то изменил себя, начав читать.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46211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\Downloads\AWK_1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4685" y="0"/>
            <a:ext cx="10673663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NS\Downloads\AWK_1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4525" y="-885825"/>
            <a:ext cx="12973050" cy="8631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dirty="0" smtClean="0"/>
          </a:p>
          <a:p>
            <a:pPr marL="0" indent="0" algn="ctr"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30650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Выпускников – 85;</a:t>
            </a:r>
          </a:p>
          <a:p>
            <a:r>
              <a:rPr lang="ru-RU" sz="3600" dirty="0" smtClean="0"/>
              <a:t>Медалей – 18 (14 + </a:t>
            </a:r>
            <a:r>
              <a:rPr lang="ru-RU" sz="3600" smtClean="0"/>
              <a:t>4);</a:t>
            </a:r>
            <a:endParaRPr lang="ru-RU" sz="3600" dirty="0" smtClean="0"/>
          </a:p>
          <a:p>
            <a:endParaRPr lang="ru-RU" sz="3600" dirty="0"/>
          </a:p>
          <a:p>
            <a:r>
              <a:rPr lang="ru-RU" sz="3600" dirty="0" smtClean="0"/>
              <a:t>Регион – 62 балла (в прошлом году 67 баллов);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95393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Выпускники испытывали трудности, выполняя первую часть в заданиях по орфографии (глаголы – исключения, правописание кратких причастий). </a:t>
            </a:r>
            <a:endParaRPr lang="ru-RU" dirty="0"/>
          </a:p>
          <a:p>
            <a:pPr marL="0" indent="0">
              <a:buNone/>
            </a:pPr>
            <a:r>
              <a:rPr lang="ru-RU" sz="4800" dirty="0" err="1" smtClean="0"/>
              <a:t>Пред</a:t>
            </a:r>
            <a:r>
              <a:rPr lang="ru-RU" sz="4800" b="1" u="sng" dirty="0" err="1" smtClean="0"/>
              <a:t>ъ</a:t>
            </a:r>
            <a:r>
              <a:rPr lang="ru-RU" sz="4800" dirty="0" err="1" smtClean="0"/>
              <a:t>январский</a:t>
            </a:r>
            <a:r>
              <a:rPr lang="ru-RU" sz="4800" dirty="0" smtClean="0"/>
              <a:t> (!)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366801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	Сочинение по прочитанному </a:t>
            </a:r>
            <a:r>
              <a:rPr lang="ru-RU" sz="4000" u="sng" dirty="0" smtClean="0"/>
              <a:t>тексту.</a:t>
            </a:r>
          </a:p>
          <a:p>
            <a:pPr marL="0" indent="0">
              <a:buNone/>
            </a:pPr>
            <a:r>
              <a:rPr lang="ru-RU" sz="4000" dirty="0" smtClean="0"/>
              <a:t>Задание № 27. Слово «текст» употреблено 7 раз. </a:t>
            </a:r>
          </a:p>
          <a:p>
            <a:pPr marL="0" indent="0">
              <a:buNone/>
            </a:pPr>
            <a:r>
              <a:rPr lang="ru-RU" sz="40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45511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- аргумент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363272" cy="39212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Выпускники испытывали трудности в использовании жизненного, читательского и историко-культурного опыта. («Повесть о настоящем человеке», «Уроки французского», «Чудесный доктор»).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846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из сочинений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	В «Горе от ума» Базаров убил старушонку и обокрал её». </a:t>
            </a:r>
          </a:p>
          <a:p>
            <a:pPr marL="0" indent="0" algn="just">
              <a:buNone/>
            </a:pPr>
            <a:endParaRPr lang="ru-RU" sz="3600" dirty="0"/>
          </a:p>
          <a:p>
            <a:pPr marL="0" indent="0" algn="just">
              <a:buNone/>
            </a:pPr>
            <a:r>
              <a:rPr lang="ru-RU" sz="3600" dirty="0" smtClean="0"/>
              <a:t>	Правильно сказал Чехов в «Горе от ума»: «Береги честь смолоду».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99123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493" b="15292"/>
          <a:stretch/>
        </p:blipFill>
        <p:spPr bwMode="auto">
          <a:xfrm>
            <a:off x="2339752" y="33160"/>
            <a:ext cx="4684288" cy="651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404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23" b="14493"/>
          <a:stretch/>
        </p:blipFill>
        <p:spPr bwMode="auto">
          <a:xfrm>
            <a:off x="2339752" y="266344"/>
            <a:ext cx="4536504" cy="642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883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1046" y="147630"/>
            <a:ext cx="4305300" cy="656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6330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35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Итоги ЕГЭ  по русскому языку  (2023-2024 учебный год)</vt:lpstr>
      <vt:lpstr>Слайд 2</vt:lpstr>
      <vt:lpstr>Слайд 3</vt:lpstr>
      <vt:lpstr>Слайд 4</vt:lpstr>
      <vt:lpstr>Пример - аргумент </vt:lpstr>
      <vt:lpstr>Примеры из сочинений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ЕГЭ по русскому языку  (2023-2024 учебный год)</dc:title>
  <dc:creator>Пользователь</dc:creator>
  <cp:lastModifiedBy>DNS</cp:lastModifiedBy>
  <cp:revision>10</cp:revision>
  <cp:lastPrinted>2024-08-26T04:17:10Z</cp:lastPrinted>
  <dcterms:created xsi:type="dcterms:W3CDTF">2024-08-26T03:40:18Z</dcterms:created>
  <dcterms:modified xsi:type="dcterms:W3CDTF">2024-08-28T01:53:10Z</dcterms:modified>
</cp:coreProperties>
</file>