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82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78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14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9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2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6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78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7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2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20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26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6C57-3E32-43A4-9233-948C12D20F5C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067C8-44BE-4925-AA26-2979E3459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01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География-9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531804"/>
              </p:ext>
            </p:extLst>
          </p:nvPr>
        </p:nvGraphicFramePr>
        <p:xfrm>
          <a:off x="838201" y="1459523"/>
          <a:ext cx="10515598" cy="5012099"/>
        </p:xfrm>
        <a:graphic>
          <a:graphicData uri="http://schemas.openxmlformats.org/drawingml/2006/table">
            <a:tbl>
              <a:tblPr firstRow="1" firstCol="1" bandRow="1"/>
              <a:tblGrid>
                <a:gridCol w="1268025">
                  <a:extLst>
                    <a:ext uri="{9D8B030D-6E8A-4147-A177-3AD203B41FA5}">
                      <a16:colId xmlns:a16="http://schemas.microsoft.com/office/drawing/2014/main" val="716031335"/>
                    </a:ext>
                  </a:extLst>
                </a:gridCol>
                <a:gridCol w="1519653">
                  <a:extLst>
                    <a:ext uri="{9D8B030D-6E8A-4147-A177-3AD203B41FA5}">
                      <a16:colId xmlns:a16="http://schemas.microsoft.com/office/drawing/2014/main" val="2817347708"/>
                    </a:ext>
                  </a:extLst>
                </a:gridCol>
                <a:gridCol w="1143859">
                  <a:extLst>
                    <a:ext uri="{9D8B030D-6E8A-4147-A177-3AD203B41FA5}">
                      <a16:colId xmlns:a16="http://schemas.microsoft.com/office/drawing/2014/main" val="1541877474"/>
                    </a:ext>
                  </a:extLst>
                </a:gridCol>
                <a:gridCol w="1142761">
                  <a:extLst>
                    <a:ext uri="{9D8B030D-6E8A-4147-A177-3AD203B41FA5}">
                      <a16:colId xmlns:a16="http://schemas.microsoft.com/office/drawing/2014/main" val="3668669739"/>
                    </a:ext>
                  </a:extLst>
                </a:gridCol>
                <a:gridCol w="1142761">
                  <a:extLst>
                    <a:ext uri="{9D8B030D-6E8A-4147-A177-3AD203B41FA5}">
                      <a16:colId xmlns:a16="http://schemas.microsoft.com/office/drawing/2014/main" val="3404220781"/>
                    </a:ext>
                  </a:extLst>
                </a:gridCol>
                <a:gridCol w="1142761">
                  <a:extLst>
                    <a:ext uri="{9D8B030D-6E8A-4147-A177-3AD203B41FA5}">
                      <a16:colId xmlns:a16="http://schemas.microsoft.com/office/drawing/2014/main" val="3094982808"/>
                    </a:ext>
                  </a:extLst>
                </a:gridCol>
                <a:gridCol w="1380104">
                  <a:extLst>
                    <a:ext uri="{9D8B030D-6E8A-4147-A177-3AD203B41FA5}">
                      <a16:colId xmlns:a16="http://schemas.microsoft.com/office/drawing/2014/main" val="1141114103"/>
                    </a:ext>
                  </a:extLst>
                </a:gridCol>
                <a:gridCol w="1775674">
                  <a:extLst>
                    <a:ext uri="{9D8B030D-6E8A-4147-A177-3AD203B41FA5}">
                      <a16:colId xmlns:a16="http://schemas.microsoft.com/office/drawing/2014/main" val="1708841906"/>
                    </a:ext>
                  </a:extLst>
                </a:gridCol>
              </a:tblGrid>
              <a:tr h="537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успеваемости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541433"/>
                  </a:ext>
                </a:extLst>
              </a:tr>
              <a:tr h="2064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571145"/>
                  </a:ext>
                </a:extLst>
              </a:tr>
              <a:tr h="2268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(из них 2 второгодника)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797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10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Физика-9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850120"/>
              </p:ext>
            </p:extLst>
          </p:nvPr>
        </p:nvGraphicFramePr>
        <p:xfrm>
          <a:off x="838202" y="1450730"/>
          <a:ext cx="10609383" cy="4404946"/>
        </p:xfrm>
        <a:graphic>
          <a:graphicData uri="http://schemas.openxmlformats.org/drawingml/2006/table">
            <a:tbl>
              <a:tblPr firstRow="1" firstCol="1" bandRow="1"/>
              <a:tblGrid>
                <a:gridCol w="1279335">
                  <a:extLst>
                    <a:ext uri="{9D8B030D-6E8A-4147-A177-3AD203B41FA5}">
                      <a16:colId xmlns:a16="http://schemas.microsoft.com/office/drawing/2014/main" val="1025503021"/>
                    </a:ext>
                  </a:extLst>
                </a:gridCol>
                <a:gridCol w="1533206">
                  <a:extLst>
                    <a:ext uri="{9D8B030D-6E8A-4147-A177-3AD203B41FA5}">
                      <a16:colId xmlns:a16="http://schemas.microsoft.com/office/drawing/2014/main" val="4062986372"/>
                    </a:ext>
                  </a:extLst>
                </a:gridCol>
                <a:gridCol w="1154061">
                  <a:extLst>
                    <a:ext uri="{9D8B030D-6E8A-4147-A177-3AD203B41FA5}">
                      <a16:colId xmlns:a16="http://schemas.microsoft.com/office/drawing/2014/main" val="868147281"/>
                    </a:ext>
                  </a:extLst>
                </a:gridCol>
                <a:gridCol w="1152952">
                  <a:extLst>
                    <a:ext uri="{9D8B030D-6E8A-4147-A177-3AD203B41FA5}">
                      <a16:colId xmlns:a16="http://schemas.microsoft.com/office/drawing/2014/main" val="1270349540"/>
                    </a:ext>
                  </a:extLst>
                </a:gridCol>
                <a:gridCol w="1152952">
                  <a:extLst>
                    <a:ext uri="{9D8B030D-6E8A-4147-A177-3AD203B41FA5}">
                      <a16:colId xmlns:a16="http://schemas.microsoft.com/office/drawing/2014/main" val="1590006695"/>
                    </a:ext>
                  </a:extLst>
                </a:gridCol>
                <a:gridCol w="1152952">
                  <a:extLst>
                    <a:ext uri="{9D8B030D-6E8A-4147-A177-3AD203B41FA5}">
                      <a16:colId xmlns:a16="http://schemas.microsoft.com/office/drawing/2014/main" val="3076333921"/>
                    </a:ext>
                  </a:extLst>
                </a:gridCol>
                <a:gridCol w="1392413">
                  <a:extLst>
                    <a:ext uri="{9D8B030D-6E8A-4147-A177-3AD203B41FA5}">
                      <a16:colId xmlns:a16="http://schemas.microsoft.com/office/drawing/2014/main" val="2786378650"/>
                    </a:ext>
                  </a:extLst>
                </a:gridCol>
                <a:gridCol w="1791512">
                  <a:extLst>
                    <a:ext uri="{9D8B030D-6E8A-4147-A177-3AD203B41FA5}">
                      <a16:colId xmlns:a16="http://schemas.microsoft.com/office/drawing/2014/main" val="3157214855"/>
                    </a:ext>
                  </a:extLst>
                </a:gridCol>
              </a:tblGrid>
              <a:tr h="12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успеваемости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541131"/>
                  </a:ext>
                </a:extLst>
              </a:tr>
              <a:tr h="1553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337797"/>
                  </a:ext>
                </a:extLst>
              </a:tr>
              <a:tr h="1553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858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97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Химия-9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278915"/>
              </p:ext>
            </p:extLst>
          </p:nvPr>
        </p:nvGraphicFramePr>
        <p:xfrm>
          <a:off x="838200" y="1380391"/>
          <a:ext cx="10369061" cy="4317024"/>
        </p:xfrm>
        <a:graphic>
          <a:graphicData uri="http://schemas.openxmlformats.org/drawingml/2006/table">
            <a:tbl>
              <a:tblPr firstRow="1" firstCol="1" bandRow="1"/>
              <a:tblGrid>
                <a:gridCol w="1250355">
                  <a:extLst>
                    <a:ext uri="{9D8B030D-6E8A-4147-A177-3AD203B41FA5}">
                      <a16:colId xmlns:a16="http://schemas.microsoft.com/office/drawing/2014/main" val="3619650626"/>
                    </a:ext>
                  </a:extLst>
                </a:gridCol>
                <a:gridCol w="1498476">
                  <a:extLst>
                    <a:ext uri="{9D8B030D-6E8A-4147-A177-3AD203B41FA5}">
                      <a16:colId xmlns:a16="http://schemas.microsoft.com/office/drawing/2014/main" val="1228401823"/>
                    </a:ext>
                  </a:extLst>
                </a:gridCol>
                <a:gridCol w="1127919">
                  <a:extLst>
                    <a:ext uri="{9D8B030D-6E8A-4147-A177-3AD203B41FA5}">
                      <a16:colId xmlns:a16="http://schemas.microsoft.com/office/drawing/2014/main" val="1224890361"/>
                    </a:ext>
                  </a:extLst>
                </a:gridCol>
                <a:gridCol w="1126837">
                  <a:extLst>
                    <a:ext uri="{9D8B030D-6E8A-4147-A177-3AD203B41FA5}">
                      <a16:colId xmlns:a16="http://schemas.microsoft.com/office/drawing/2014/main" val="4099743570"/>
                    </a:ext>
                  </a:extLst>
                </a:gridCol>
                <a:gridCol w="1126837">
                  <a:extLst>
                    <a:ext uri="{9D8B030D-6E8A-4147-A177-3AD203B41FA5}">
                      <a16:colId xmlns:a16="http://schemas.microsoft.com/office/drawing/2014/main" val="4155234098"/>
                    </a:ext>
                  </a:extLst>
                </a:gridCol>
                <a:gridCol w="1126837">
                  <a:extLst>
                    <a:ext uri="{9D8B030D-6E8A-4147-A177-3AD203B41FA5}">
                      <a16:colId xmlns:a16="http://schemas.microsoft.com/office/drawing/2014/main" val="2122607567"/>
                    </a:ext>
                  </a:extLst>
                </a:gridCol>
                <a:gridCol w="1360871">
                  <a:extLst>
                    <a:ext uri="{9D8B030D-6E8A-4147-A177-3AD203B41FA5}">
                      <a16:colId xmlns:a16="http://schemas.microsoft.com/office/drawing/2014/main" val="3648108876"/>
                    </a:ext>
                  </a:extLst>
                </a:gridCol>
                <a:gridCol w="1750929">
                  <a:extLst>
                    <a:ext uri="{9D8B030D-6E8A-4147-A177-3AD203B41FA5}">
                      <a16:colId xmlns:a16="http://schemas.microsoft.com/office/drawing/2014/main" val="2737364135"/>
                    </a:ext>
                  </a:extLst>
                </a:gridCol>
              </a:tblGrid>
              <a:tr h="156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успеваемости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559518"/>
                  </a:ext>
                </a:extLst>
              </a:tr>
              <a:tr h="137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8687"/>
                  </a:ext>
                </a:extLst>
              </a:tr>
              <a:tr h="137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45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82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Биология-9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507140"/>
              </p:ext>
            </p:extLst>
          </p:nvPr>
        </p:nvGraphicFramePr>
        <p:xfrm>
          <a:off x="764931" y="1274886"/>
          <a:ext cx="10682653" cy="3899387"/>
        </p:xfrm>
        <a:graphic>
          <a:graphicData uri="http://schemas.openxmlformats.org/drawingml/2006/table">
            <a:tbl>
              <a:tblPr firstRow="1" firstCol="1" bandRow="1"/>
              <a:tblGrid>
                <a:gridCol w="1288170">
                  <a:extLst>
                    <a:ext uri="{9D8B030D-6E8A-4147-A177-3AD203B41FA5}">
                      <a16:colId xmlns:a16="http://schemas.microsoft.com/office/drawing/2014/main" val="405383874"/>
                    </a:ext>
                  </a:extLst>
                </a:gridCol>
                <a:gridCol w="1543794">
                  <a:extLst>
                    <a:ext uri="{9D8B030D-6E8A-4147-A177-3AD203B41FA5}">
                      <a16:colId xmlns:a16="http://schemas.microsoft.com/office/drawing/2014/main" val="1560595145"/>
                    </a:ext>
                  </a:extLst>
                </a:gridCol>
                <a:gridCol w="1162031">
                  <a:extLst>
                    <a:ext uri="{9D8B030D-6E8A-4147-A177-3AD203B41FA5}">
                      <a16:colId xmlns:a16="http://schemas.microsoft.com/office/drawing/2014/main" val="2495960704"/>
                    </a:ext>
                  </a:extLst>
                </a:gridCol>
                <a:gridCol w="1160915">
                  <a:extLst>
                    <a:ext uri="{9D8B030D-6E8A-4147-A177-3AD203B41FA5}">
                      <a16:colId xmlns:a16="http://schemas.microsoft.com/office/drawing/2014/main" val="1283149370"/>
                    </a:ext>
                  </a:extLst>
                </a:gridCol>
                <a:gridCol w="1160915">
                  <a:extLst>
                    <a:ext uri="{9D8B030D-6E8A-4147-A177-3AD203B41FA5}">
                      <a16:colId xmlns:a16="http://schemas.microsoft.com/office/drawing/2014/main" val="430109352"/>
                    </a:ext>
                  </a:extLst>
                </a:gridCol>
                <a:gridCol w="1160915">
                  <a:extLst>
                    <a:ext uri="{9D8B030D-6E8A-4147-A177-3AD203B41FA5}">
                      <a16:colId xmlns:a16="http://schemas.microsoft.com/office/drawing/2014/main" val="3251319220"/>
                    </a:ext>
                  </a:extLst>
                </a:gridCol>
                <a:gridCol w="1402029">
                  <a:extLst>
                    <a:ext uri="{9D8B030D-6E8A-4147-A177-3AD203B41FA5}">
                      <a16:colId xmlns:a16="http://schemas.microsoft.com/office/drawing/2014/main" val="2616267233"/>
                    </a:ext>
                  </a:extLst>
                </a:gridCol>
                <a:gridCol w="1803884">
                  <a:extLst>
                    <a:ext uri="{9D8B030D-6E8A-4147-A177-3AD203B41FA5}">
                      <a16:colId xmlns:a16="http://schemas.microsoft.com/office/drawing/2014/main" val="2659281435"/>
                    </a:ext>
                  </a:extLst>
                </a:gridCol>
              </a:tblGrid>
              <a:tr h="756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успеваемости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261888"/>
                  </a:ext>
                </a:extLst>
              </a:tr>
              <a:tr h="1397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927596"/>
                  </a:ext>
                </a:extLst>
              </a:tr>
              <a:tr h="174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1(из них 1 второгодник)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355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77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Биология-11 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102174"/>
              </p:ext>
            </p:extLst>
          </p:nvPr>
        </p:nvGraphicFramePr>
        <p:xfrm>
          <a:off x="677008" y="1292469"/>
          <a:ext cx="10676791" cy="4651132"/>
        </p:xfrm>
        <a:graphic>
          <a:graphicData uri="http://schemas.openxmlformats.org/drawingml/2006/table">
            <a:tbl>
              <a:tblPr firstRow="1" firstCol="1" bandRow="1"/>
              <a:tblGrid>
                <a:gridCol w="1287463">
                  <a:extLst>
                    <a:ext uri="{9D8B030D-6E8A-4147-A177-3AD203B41FA5}">
                      <a16:colId xmlns:a16="http://schemas.microsoft.com/office/drawing/2014/main" val="2844475455"/>
                    </a:ext>
                  </a:extLst>
                </a:gridCol>
                <a:gridCol w="1696907">
                  <a:extLst>
                    <a:ext uri="{9D8B030D-6E8A-4147-A177-3AD203B41FA5}">
                      <a16:colId xmlns:a16="http://schemas.microsoft.com/office/drawing/2014/main" val="3354544779"/>
                    </a:ext>
                  </a:extLst>
                </a:gridCol>
                <a:gridCol w="1936772">
                  <a:extLst>
                    <a:ext uri="{9D8B030D-6E8A-4147-A177-3AD203B41FA5}">
                      <a16:colId xmlns:a16="http://schemas.microsoft.com/office/drawing/2014/main" val="3840672532"/>
                    </a:ext>
                  </a:extLst>
                </a:gridCol>
                <a:gridCol w="1229449">
                  <a:extLst>
                    <a:ext uri="{9D8B030D-6E8A-4147-A177-3AD203B41FA5}">
                      <a16:colId xmlns:a16="http://schemas.microsoft.com/office/drawing/2014/main" val="1623763119"/>
                    </a:ext>
                  </a:extLst>
                </a:gridCol>
                <a:gridCol w="1180360">
                  <a:extLst>
                    <a:ext uri="{9D8B030D-6E8A-4147-A177-3AD203B41FA5}">
                      <a16:colId xmlns:a16="http://schemas.microsoft.com/office/drawing/2014/main" val="1099339268"/>
                    </a:ext>
                  </a:extLst>
                </a:gridCol>
                <a:gridCol w="1268496">
                  <a:extLst>
                    <a:ext uri="{9D8B030D-6E8A-4147-A177-3AD203B41FA5}">
                      <a16:colId xmlns:a16="http://schemas.microsoft.com/office/drawing/2014/main" val="2393625837"/>
                    </a:ext>
                  </a:extLst>
                </a:gridCol>
                <a:gridCol w="2077344">
                  <a:extLst>
                    <a:ext uri="{9D8B030D-6E8A-4147-A177-3AD203B41FA5}">
                      <a16:colId xmlns:a16="http://schemas.microsoft.com/office/drawing/2014/main" val="2950462042"/>
                    </a:ext>
                  </a:extLst>
                </a:gridCol>
              </a:tblGrid>
              <a:tr h="133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Минимальная граница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71155"/>
                  </a:ext>
                </a:extLst>
              </a:tr>
              <a:tr h="1659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960288"/>
                  </a:ext>
                </a:extLst>
              </a:tr>
              <a:tr h="1659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219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83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География-11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873861"/>
              </p:ext>
            </p:extLst>
          </p:nvPr>
        </p:nvGraphicFramePr>
        <p:xfrm>
          <a:off x="838200" y="1301260"/>
          <a:ext cx="10662137" cy="4484078"/>
        </p:xfrm>
        <a:graphic>
          <a:graphicData uri="http://schemas.openxmlformats.org/drawingml/2006/table">
            <a:tbl>
              <a:tblPr firstRow="1" firstCol="1" bandRow="1"/>
              <a:tblGrid>
                <a:gridCol w="1285696">
                  <a:extLst>
                    <a:ext uri="{9D8B030D-6E8A-4147-A177-3AD203B41FA5}">
                      <a16:colId xmlns:a16="http://schemas.microsoft.com/office/drawing/2014/main" val="279446263"/>
                    </a:ext>
                  </a:extLst>
                </a:gridCol>
                <a:gridCol w="1694577">
                  <a:extLst>
                    <a:ext uri="{9D8B030D-6E8A-4147-A177-3AD203B41FA5}">
                      <a16:colId xmlns:a16="http://schemas.microsoft.com/office/drawing/2014/main" val="2285830768"/>
                    </a:ext>
                  </a:extLst>
                </a:gridCol>
                <a:gridCol w="1934114">
                  <a:extLst>
                    <a:ext uri="{9D8B030D-6E8A-4147-A177-3AD203B41FA5}">
                      <a16:colId xmlns:a16="http://schemas.microsoft.com/office/drawing/2014/main" val="1294987045"/>
                    </a:ext>
                  </a:extLst>
                </a:gridCol>
                <a:gridCol w="1227762">
                  <a:extLst>
                    <a:ext uri="{9D8B030D-6E8A-4147-A177-3AD203B41FA5}">
                      <a16:colId xmlns:a16="http://schemas.microsoft.com/office/drawing/2014/main" val="3581639363"/>
                    </a:ext>
                  </a:extLst>
                </a:gridCol>
                <a:gridCol w="1178740">
                  <a:extLst>
                    <a:ext uri="{9D8B030D-6E8A-4147-A177-3AD203B41FA5}">
                      <a16:colId xmlns:a16="http://schemas.microsoft.com/office/drawing/2014/main" val="2801910793"/>
                    </a:ext>
                  </a:extLst>
                </a:gridCol>
                <a:gridCol w="1266755">
                  <a:extLst>
                    <a:ext uri="{9D8B030D-6E8A-4147-A177-3AD203B41FA5}">
                      <a16:colId xmlns:a16="http://schemas.microsoft.com/office/drawing/2014/main" val="68875772"/>
                    </a:ext>
                  </a:extLst>
                </a:gridCol>
                <a:gridCol w="2074493">
                  <a:extLst>
                    <a:ext uri="{9D8B030D-6E8A-4147-A177-3AD203B41FA5}">
                      <a16:colId xmlns:a16="http://schemas.microsoft.com/office/drawing/2014/main" val="982988281"/>
                    </a:ext>
                  </a:extLst>
                </a:gridCol>
              </a:tblGrid>
              <a:tr h="1180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Минимальная граница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824725"/>
                  </a:ext>
                </a:extLst>
              </a:tr>
              <a:tr h="1651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728709"/>
                  </a:ext>
                </a:extLst>
              </a:tr>
              <a:tr h="1651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029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89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Физика-11 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024799"/>
              </p:ext>
            </p:extLst>
          </p:nvPr>
        </p:nvGraphicFramePr>
        <p:xfrm>
          <a:off x="958362" y="1547446"/>
          <a:ext cx="10550768" cy="4352193"/>
        </p:xfrm>
        <a:graphic>
          <a:graphicData uri="http://schemas.openxmlformats.org/drawingml/2006/table">
            <a:tbl>
              <a:tblPr firstRow="1" firstCol="1" bandRow="1"/>
              <a:tblGrid>
                <a:gridCol w="1272266">
                  <a:extLst>
                    <a:ext uri="{9D8B030D-6E8A-4147-A177-3AD203B41FA5}">
                      <a16:colId xmlns:a16="http://schemas.microsoft.com/office/drawing/2014/main" val="498707715"/>
                    </a:ext>
                  </a:extLst>
                </a:gridCol>
                <a:gridCol w="1676878">
                  <a:extLst>
                    <a:ext uri="{9D8B030D-6E8A-4147-A177-3AD203B41FA5}">
                      <a16:colId xmlns:a16="http://schemas.microsoft.com/office/drawing/2014/main" val="3389668756"/>
                    </a:ext>
                  </a:extLst>
                </a:gridCol>
                <a:gridCol w="1913912">
                  <a:extLst>
                    <a:ext uri="{9D8B030D-6E8A-4147-A177-3AD203B41FA5}">
                      <a16:colId xmlns:a16="http://schemas.microsoft.com/office/drawing/2014/main" val="770162060"/>
                    </a:ext>
                  </a:extLst>
                </a:gridCol>
                <a:gridCol w="1214937">
                  <a:extLst>
                    <a:ext uri="{9D8B030D-6E8A-4147-A177-3AD203B41FA5}">
                      <a16:colId xmlns:a16="http://schemas.microsoft.com/office/drawing/2014/main" val="1554608995"/>
                    </a:ext>
                  </a:extLst>
                </a:gridCol>
                <a:gridCol w="1166427">
                  <a:extLst>
                    <a:ext uri="{9D8B030D-6E8A-4147-A177-3AD203B41FA5}">
                      <a16:colId xmlns:a16="http://schemas.microsoft.com/office/drawing/2014/main" val="1340244616"/>
                    </a:ext>
                  </a:extLst>
                </a:gridCol>
                <a:gridCol w="1253524">
                  <a:extLst>
                    <a:ext uri="{9D8B030D-6E8A-4147-A177-3AD203B41FA5}">
                      <a16:colId xmlns:a16="http://schemas.microsoft.com/office/drawing/2014/main" val="3996498458"/>
                    </a:ext>
                  </a:extLst>
                </a:gridCol>
                <a:gridCol w="2052824">
                  <a:extLst>
                    <a:ext uri="{9D8B030D-6E8A-4147-A177-3AD203B41FA5}">
                      <a16:colId xmlns:a16="http://schemas.microsoft.com/office/drawing/2014/main" val="1966514366"/>
                    </a:ext>
                  </a:extLst>
                </a:gridCol>
              </a:tblGrid>
              <a:tr h="1274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Минимальная граница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921266"/>
                  </a:ext>
                </a:extLst>
              </a:tr>
              <a:tr h="1538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45, 8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457033"/>
                  </a:ext>
                </a:extLst>
              </a:tr>
              <a:tr h="1538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158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12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Химия-11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504445"/>
              </p:ext>
            </p:extLst>
          </p:nvPr>
        </p:nvGraphicFramePr>
        <p:xfrm>
          <a:off x="967155" y="1424354"/>
          <a:ext cx="10386644" cy="4281854"/>
        </p:xfrm>
        <a:graphic>
          <a:graphicData uri="http://schemas.openxmlformats.org/drawingml/2006/table">
            <a:tbl>
              <a:tblPr firstRow="1" firstCol="1" bandRow="1"/>
              <a:tblGrid>
                <a:gridCol w="1252476">
                  <a:extLst>
                    <a:ext uri="{9D8B030D-6E8A-4147-A177-3AD203B41FA5}">
                      <a16:colId xmlns:a16="http://schemas.microsoft.com/office/drawing/2014/main" val="1806499867"/>
                    </a:ext>
                  </a:extLst>
                </a:gridCol>
                <a:gridCol w="1650793">
                  <a:extLst>
                    <a:ext uri="{9D8B030D-6E8A-4147-A177-3AD203B41FA5}">
                      <a16:colId xmlns:a16="http://schemas.microsoft.com/office/drawing/2014/main" val="3388983134"/>
                    </a:ext>
                  </a:extLst>
                </a:gridCol>
                <a:gridCol w="1884139">
                  <a:extLst>
                    <a:ext uri="{9D8B030D-6E8A-4147-A177-3AD203B41FA5}">
                      <a16:colId xmlns:a16="http://schemas.microsoft.com/office/drawing/2014/main" val="599253174"/>
                    </a:ext>
                  </a:extLst>
                </a:gridCol>
                <a:gridCol w="1196038">
                  <a:extLst>
                    <a:ext uri="{9D8B030D-6E8A-4147-A177-3AD203B41FA5}">
                      <a16:colId xmlns:a16="http://schemas.microsoft.com/office/drawing/2014/main" val="1120654727"/>
                    </a:ext>
                  </a:extLst>
                </a:gridCol>
                <a:gridCol w="1148283">
                  <a:extLst>
                    <a:ext uri="{9D8B030D-6E8A-4147-A177-3AD203B41FA5}">
                      <a16:colId xmlns:a16="http://schemas.microsoft.com/office/drawing/2014/main" val="3849668758"/>
                    </a:ext>
                  </a:extLst>
                </a:gridCol>
                <a:gridCol w="1234024">
                  <a:extLst>
                    <a:ext uri="{9D8B030D-6E8A-4147-A177-3AD203B41FA5}">
                      <a16:colId xmlns:a16="http://schemas.microsoft.com/office/drawing/2014/main" val="3914753613"/>
                    </a:ext>
                  </a:extLst>
                </a:gridCol>
                <a:gridCol w="2020891">
                  <a:extLst>
                    <a:ext uri="{9D8B030D-6E8A-4147-A177-3AD203B41FA5}">
                      <a16:colId xmlns:a16="http://schemas.microsoft.com/office/drawing/2014/main" val="2900723554"/>
                    </a:ext>
                  </a:extLst>
                </a:gridCol>
              </a:tblGrid>
              <a:tr h="1367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Минимальная граница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сдали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55941"/>
                  </a:ext>
                </a:extLst>
              </a:tr>
              <a:tr h="145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236347"/>
                  </a:ext>
                </a:extLst>
              </a:tr>
              <a:tr h="145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(двое)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99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042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274</Words>
  <Application>Microsoft Office PowerPoint</Application>
  <PresentationFormat>Широкоэкранный</PresentationFormat>
  <Paragraphs>188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География-9  </vt:lpstr>
      <vt:lpstr>Физика-9</vt:lpstr>
      <vt:lpstr>Химия-9</vt:lpstr>
      <vt:lpstr>Биология-9 </vt:lpstr>
      <vt:lpstr>Биология-11  </vt:lpstr>
      <vt:lpstr>География-11 </vt:lpstr>
      <vt:lpstr>Физика-11  </vt:lpstr>
      <vt:lpstr>Химия-11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Биология - 9</dc:title>
  <dc:creator>Пользователь Windows</dc:creator>
  <cp:lastModifiedBy>Пользователь Windows</cp:lastModifiedBy>
  <cp:revision>4</cp:revision>
  <dcterms:created xsi:type="dcterms:W3CDTF">2024-08-23T07:19:15Z</dcterms:created>
  <dcterms:modified xsi:type="dcterms:W3CDTF">2024-08-26T10:15:11Z</dcterms:modified>
</cp:coreProperties>
</file>